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4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8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4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8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9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1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4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79D57-2F4F-4283-AC54-CCF295C5D923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826E9-9A2B-4657-8281-87A8E042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2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16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795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61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1614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8454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677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2189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2070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527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7650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47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36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62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83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51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31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86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16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34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31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37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86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86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41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921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82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83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42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02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11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27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75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248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20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00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82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699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97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0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58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37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473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881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31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459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871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609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477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15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959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47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45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387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225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239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881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52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342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68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523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914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682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65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6991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064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486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249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5332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16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887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8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33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99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9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248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377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382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976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408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144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96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266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177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350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33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5083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63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6301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131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7811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608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84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157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94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8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15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06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859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7896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712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685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8022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95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8410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9794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4_Page_0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31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(4:3)</PresentationFormat>
  <Paragraphs>0</Paragraphs>
  <Slides>108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09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2014-05-07T15:29:02Z</dcterms:created>
  <dcterms:modified xsi:type="dcterms:W3CDTF">2016-03-01T07:37:22Z</dcterms:modified>
</cp:coreProperties>
</file>